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86" d="100"/>
          <a:sy n="86" d="100"/>
        </p:scale>
        <p:origin x="-538" y="16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2BF6A7D-DBA4-4FF9-9D28-10DAD88FD0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0BE6508-9A00-4F2D-892E-DECE57ADE5C3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B9DCB36-7AFF-4024-AC17-ADB4F2C8D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031C-DBFF-40B7-BEED-DC7116C29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6E0BA-EEA5-4DF0-9548-1FC252F14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0AE7D-4500-41A0-9B23-F34BA5E1B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2930C2-F2D8-41E8-810A-4FD69A070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E8DF84-5407-4CB2-BF87-F2FFE1BB5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27D195-DBA6-49C0-81F5-EB3B0AA22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1EB866-4916-4B5C-BE0D-5FA19EA23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139B7-363B-44D2-A3FE-F26003B11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3BD413-B085-4F8D-8B94-63C9A2558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69251F4-9A55-430A-9EB3-4F93FF3C1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DFB4E526-2C3A-4F11-A83E-6C6500FD3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  <p:sldLayoutId id="2147484298" r:id="rId2"/>
    <p:sldLayoutId id="2147484303" r:id="rId3"/>
    <p:sldLayoutId id="2147484304" r:id="rId4"/>
    <p:sldLayoutId id="2147484305" r:id="rId5"/>
    <p:sldLayoutId id="2147484306" r:id="rId6"/>
    <p:sldLayoutId id="2147484299" r:id="rId7"/>
    <p:sldLayoutId id="2147484307" r:id="rId8"/>
    <p:sldLayoutId id="2147484308" r:id="rId9"/>
    <p:sldLayoutId id="2147484300" r:id="rId10"/>
    <p:sldLayoutId id="214748430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January - September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11700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Overheating of a pepper spray into a female employee bag for own personal protection developed a fire ignition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70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Anomaly of equipment;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Gas escape from the aerosol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undertaken vs. shop and vs. manufacturer;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 association at Aerosol makers informed</a:t>
                      </a:r>
                      <a:endParaRPr kumimoji="0"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0" descr="J:\Smi\Sicurezza\GENERALE\rapporti incidente\inc.2015\SIADMI rapp-inc 2015-06\bomboletta spra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16450" y="1189038"/>
            <a:ext cx="18669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8977</TotalTime>
  <Words>83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504</cp:revision>
  <cp:lastPrinted>2003-11-04T16:53:27Z</cp:lastPrinted>
  <dcterms:created xsi:type="dcterms:W3CDTF">2004-01-23T18:06:09Z</dcterms:created>
  <dcterms:modified xsi:type="dcterms:W3CDTF">2015-10-13T12:16:45Z</dcterms:modified>
</cp:coreProperties>
</file>